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E5C22-3375-FA4F-BF14-507AF2E0D1A4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EECE5-3172-6E43-9BD9-4BAF74567C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EECE5-3172-6E43-9BD9-4BAF74567C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EECE5-3172-6E43-9BD9-4BAF74567C2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90AFC-83E3-E648-BF68-F405F7D80276}" type="datetimeFigureOut">
              <a:rPr lang="en-US" smtClean="0"/>
              <a:pPr/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7F392-0A1E-9643-A88F-B13550DCB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oleObject" Target="Macintosh%20HD:Users:davidscott:School:Math%201:Math%201%20Tasks:Unit%201%20Tasks:Ford%20Ferrari%20Task%20U1.doc!OLE_LINK1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1289"/>
            <a:ext cx="7772400" cy="1470025"/>
          </a:xfrm>
        </p:spPr>
        <p:txBody>
          <a:bodyPr/>
          <a:lstStyle/>
          <a:p>
            <a:r>
              <a:rPr lang="en-US" dirty="0" smtClean="0"/>
              <a:t>Reading </a:t>
            </a:r>
            <a:r>
              <a:rPr lang="en-US" dirty="0" smtClean="0"/>
              <a:t>Graphs, Tables &amp; Keys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733" y="1791314"/>
            <a:ext cx="5058000" cy="3388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5640" r="-75640"/>
          <a:stretch>
            <a:fillRect/>
          </a:stretch>
        </p:blipFill>
        <p:spPr>
          <a:xfrm>
            <a:off x="-2452458" y="0"/>
            <a:ext cx="124699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16" r="-18216"/>
          <a:stretch>
            <a:fillRect/>
          </a:stretch>
        </p:blipFill>
        <p:spPr>
          <a:xfrm>
            <a:off x="-1321070" y="0"/>
            <a:ext cx="11917565" cy="6554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4677" r="-64677"/>
          <a:stretch>
            <a:fillRect/>
          </a:stretch>
        </p:blipFill>
        <p:spPr>
          <a:xfrm>
            <a:off x="-2452458" y="0"/>
            <a:ext cx="14112906" cy="77615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2000" r="-42000"/>
          <a:stretch>
            <a:fillRect/>
          </a:stretch>
        </p:blipFill>
        <p:spPr>
          <a:xfrm>
            <a:off x="-2452458" y="0"/>
            <a:ext cx="13411148" cy="7375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851" r="-9851"/>
          <a:stretch>
            <a:fillRect/>
          </a:stretch>
        </p:blipFill>
        <p:spPr>
          <a:xfrm>
            <a:off x="-1010082" y="0"/>
            <a:ext cx="11139258" cy="6126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4062" r="-24062"/>
          <a:stretch>
            <a:fillRect/>
          </a:stretch>
        </p:blipFill>
        <p:spPr>
          <a:xfrm>
            <a:off x="-1701340" y="413086"/>
            <a:ext cx="12565964" cy="69107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36" r="-18636"/>
          <a:stretch>
            <a:fillRect/>
          </a:stretch>
        </p:blipFill>
        <p:spPr>
          <a:xfrm>
            <a:off x="-1561769" y="0"/>
            <a:ext cx="124699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0038" r="-50038"/>
          <a:stretch>
            <a:fillRect/>
          </a:stretch>
        </p:blipFill>
        <p:spPr>
          <a:xfrm>
            <a:off x="-2452459" y="0"/>
            <a:ext cx="12886937" cy="70873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3"/>
          <a:srcRect l="-9800" r="-9800"/>
          <a:stretch>
            <a:fillRect/>
          </a:stretch>
        </p:blipFill>
        <p:spPr>
          <a:xfrm>
            <a:off x="-971548" y="145766"/>
            <a:ext cx="11318808" cy="622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to Chick </a:t>
            </a:r>
            <a:r>
              <a:rPr lang="en-US" dirty="0" err="1" smtClean="0"/>
              <a:t>Fil</a:t>
            </a:r>
            <a:r>
              <a:rPr lang="en-US" dirty="0" smtClean="0"/>
              <a:t>-A</a:t>
            </a:r>
            <a:endParaRPr lang="en-US" dirty="0"/>
          </a:p>
        </p:txBody>
      </p:sp>
      <p:pic>
        <p:nvPicPr>
          <p:cNvPr id="6" name="Content Placeholder 5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732" b="-773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57200" y="2524417"/>
            <a:ext cx="981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Miles from home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72680" y="5507819"/>
            <a:ext cx="2585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in minutes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the Interstate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96177" y="5829109"/>
            <a:ext cx="4590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in Seconds</a:t>
            </a:r>
            <a:endParaRPr lang="en-US" dirty="0"/>
          </a:p>
        </p:txBody>
      </p:sp>
      <p:pic>
        <p:nvPicPr>
          <p:cNvPr id="9" name="Content Placeholder 8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t="-8566" b="-8566"/>
          <a:stretch>
            <a:fillRect/>
          </a:stretch>
        </p:blipFill>
        <p:spPr>
          <a:xfrm>
            <a:off x="457200" y="1303146"/>
            <a:ext cx="8229600" cy="4525963"/>
          </a:xfrm>
        </p:spPr>
      </p:pic>
      <p:sp>
        <p:nvSpPr>
          <p:cNvPr id="11" name="TextBox 10"/>
          <p:cNvSpPr txBox="1"/>
          <p:nvPr/>
        </p:nvSpPr>
        <p:spPr>
          <a:xfrm>
            <a:off x="76650" y="2831479"/>
            <a:ext cx="146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Speed in mph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Ferrari vs. Ford</a:t>
            </a:r>
            <a:endParaRPr lang="en-US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737361" y="2823005"/>
          <a:ext cx="8406639" cy="3621908"/>
        </p:xfrm>
        <a:graphic>
          <a:graphicData uri="http://schemas.openxmlformats.org/presentationml/2006/ole">
            <p:oleObj spid="_x0000_s16386" name="Document" r:id="rId4" imgW="5600700" imgH="2413000" progId="Word.Document.12">
              <p:link updateAutomatic="1"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32242" y="1417638"/>
            <a:ext cx="7206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cars, a Ford Granada and a Ferrari, are traveling the 360 miles distance between Lawrence and Scotia on the State Route 89 South. The following is a list of cities and the distance of each of them in miles from Lawrence: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67" y="220878"/>
            <a:ext cx="5320635" cy="44825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9967" y="4817166"/>
            <a:ext cx="750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r>
              <a:rPr lang="en-US" b="1" dirty="0"/>
              <a:t>.</a:t>
            </a:r>
            <a:r>
              <a:rPr lang="en-US" dirty="0"/>
              <a:t>	Which car was moving faster during</a:t>
            </a:r>
            <a:endParaRPr lang="en-US" dirty="0" smtClean="0"/>
          </a:p>
          <a:p>
            <a:r>
              <a:rPr lang="en-US" b="1" dirty="0" smtClean="0"/>
              <a:t>	a</a:t>
            </a:r>
            <a:r>
              <a:rPr lang="en-US" b="1" dirty="0"/>
              <a:t>.</a:t>
            </a:r>
            <a:r>
              <a:rPr lang="en-US" dirty="0"/>
              <a:t>	the first hour of the trip?</a:t>
            </a:r>
            <a:endParaRPr lang="en-US" dirty="0" smtClean="0"/>
          </a:p>
          <a:p>
            <a:r>
              <a:rPr lang="en-US" b="1" dirty="0" smtClean="0"/>
              <a:t>	</a:t>
            </a:r>
            <a:r>
              <a:rPr lang="en-US" b="1" dirty="0" err="1" smtClean="0"/>
              <a:t>b</a:t>
            </a:r>
            <a:r>
              <a:rPr lang="en-US" b="1" dirty="0"/>
              <a:t>.</a:t>
            </a:r>
            <a:r>
              <a:rPr lang="en-US" dirty="0"/>
              <a:t>	the second hour of the trip?</a:t>
            </a:r>
            <a:endParaRPr lang="en-US" dirty="0" smtClean="0"/>
          </a:p>
          <a:p>
            <a:r>
              <a:rPr lang="en-US" b="1" dirty="0" smtClean="0"/>
              <a:t>	C.</a:t>
            </a:r>
            <a:r>
              <a:rPr lang="en-US" dirty="0"/>
              <a:t>	the fourth hour of the trip?</a:t>
            </a:r>
            <a:endParaRPr lang="en-US" dirty="0" smtClean="0"/>
          </a:p>
          <a:p>
            <a:r>
              <a:rPr lang="en-US" b="1" dirty="0" smtClean="0"/>
              <a:t>	</a:t>
            </a:r>
            <a:r>
              <a:rPr lang="en-US" b="1" dirty="0" err="1" smtClean="0"/>
              <a:t>d</a:t>
            </a:r>
            <a:r>
              <a:rPr lang="en-US" b="1" dirty="0"/>
              <a:t>.</a:t>
            </a:r>
            <a:r>
              <a:rPr lang="en-US" dirty="0"/>
              <a:t>	the sixth hour of the trip?</a:t>
            </a:r>
            <a:endParaRPr lang="en-US" dirty="0" smtClean="0"/>
          </a:p>
          <a:p>
            <a:r>
              <a:rPr lang="en-US" dirty="0" smtClean="0"/>
              <a:t>		How </a:t>
            </a:r>
            <a:r>
              <a:rPr lang="en-US" dirty="0"/>
              <a:t>do you know?</a:t>
            </a:r>
          </a:p>
          <a:p>
            <a:r>
              <a:rPr lang="en-US" b="1" dirty="0"/>
              <a:t>4.</a:t>
            </a:r>
            <a:r>
              <a:rPr lang="en-US" dirty="0"/>
              <a:t>	What was the average speed of each car over the entire trip?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84942" y="505249"/>
            <a:ext cx="265386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1.</a:t>
            </a:r>
            <a:r>
              <a:rPr lang="en-US" dirty="0" smtClean="0"/>
              <a:t>	At which cities did one car pass the other?</a:t>
            </a:r>
          </a:p>
          <a:p>
            <a:r>
              <a:rPr lang="en-US" b="1" dirty="0" smtClean="0"/>
              <a:t>2.</a:t>
            </a:r>
            <a:r>
              <a:rPr lang="en-US" dirty="0" smtClean="0"/>
              <a:t>	At which cities did each car stop and for how long?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124" r="-11124"/>
          <a:stretch>
            <a:fillRect/>
          </a:stretch>
        </p:blipFill>
        <p:spPr>
          <a:xfrm>
            <a:off x="-560382" y="428386"/>
            <a:ext cx="10360320" cy="5697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5828" r="-25828"/>
          <a:stretch>
            <a:fillRect/>
          </a:stretch>
        </p:blipFill>
        <p:spPr>
          <a:xfrm>
            <a:off x="-2038097" y="234859"/>
            <a:ext cx="13207509" cy="72636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5524" r="-25524"/>
          <a:stretch>
            <a:fillRect/>
          </a:stretch>
        </p:blipFill>
        <p:spPr>
          <a:xfrm>
            <a:off x="-2257589" y="0"/>
            <a:ext cx="13618877" cy="7489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568" r="-7568"/>
          <a:stretch>
            <a:fillRect/>
          </a:stretch>
        </p:blipFill>
        <p:spPr>
          <a:xfrm>
            <a:off x="-701505" y="428386"/>
            <a:ext cx="10360320" cy="5697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183</Words>
  <Application>Microsoft Macintosh PowerPoint</Application>
  <PresentationFormat>On-screen Show (4:3)</PresentationFormat>
  <Paragraphs>20</Paragraphs>
  <Slides>18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Macintosh HD:Users:davidscott:School:Math 1:Math 1 Tasks:Unit 1 Tasks:Ford Ferrari Task U1.doc!OLE_LINK1</vt:lpstr>
      <vt:lpstr>Reading Graphs, Tables &amp; Keys</vt:lpstr>
      <vt:lpstr>Driving to Chick Fil-A</vt:lpstr>
      <vt:lpstr>Driving the Interstate</vt:lpstr>
      <vt:lpstr>Ferrari vs. Ford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Chamblee Charter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Graphs and Tables</dc:title>
  <dc:creator>David Scott</dc:creator>
  <cp:lastModifiedBy>David Scott</cp:lastModifiedBy>
  <cp:revision>2</cp:revision>
  <dcterms:created xsi:type="dcterms:W3CDTF">2013-09-02T20:02:46Z</dcterms:created>
  <dcterms:modified xsi:type="dcterms:W3CDTF">2013-09-02T20:21:27Z</dcterms:modified>
</cp:coreProperties>
</file>